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IBM Plex Sans Medium"/>
      <p:regular r:id="rId22"/>
    </p:embeddedFont>
    <p:embeddedFont>
      <p:font typeface="IBM Plex Sans Medium"/>
      <p:regular r:id="rId23"/>
    </p:embeddedFont>
    <p:embeddedFont>
      <p:font typeface="IBM Plex Sans Medium"/>
      <p:regular r:id="rId24"/>
    </p:embeddedFont>
    <p:embeddedFont>
      <p:font typeface="IBM Plex Sans Medium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22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Масиви та Цикли в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6993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Ласкаво просимо на четверту лекцію курсу вивчення JavaScript! У цій презентації ми розглянемо масиви та цикли, включаючи вкладені масиви, доступ до даних масиву, зміну даних масиву, доступ до багатовимірних масивів та різні типи циклів.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основні концепції допоможуть вам розпочати програмування на JavaScript та підготують вас до більш складних тем у майбутніх лекціях.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33745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34507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320552"/>
            <a:ext cx="7609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4118"/>
            <a:ext cx="8720376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Ітераційні методи масивів: reduce()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113" y="1614249"/>
            <a:ext cx="1319617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reduce() застосовує функцію до кожного елемента масиву (зліва направо), щоб звести його до одного значення.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113" y="2172533"/>
            <a:ext cx="4398645" cy="819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22020" y="3299460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Принцип роботи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22020" y="3742373"/>
            <a:ext cx="3988832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обробляє масив послідовно, зберігаючи проміжний результат в акумуляторі та передаючи його далі.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758" y="2172533"/>
            <a:ext cx="4398764" cy="8196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0665" y="3299460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Акумулятор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320665" y="3742373"/>
            <a:ext cx="3988951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Перший параметр функції зворотного виклику — акумулятор, який зберігає результат попередніх обчислень.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523" y="2172533"/>
            <a:ext cx="4398764" cy="8196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9429" y="3299460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Поточний елемент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719429" y="3742373"/>
            <a:ext cx="3988951" cy="983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Другий параметр — поточний елемент масиву, який обробляється на даному кроці ітерації.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17113" y="5161121"/>
            <a:ext cx="13196173" cy="1946077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4" name="Shape 9"/>
          <p:cNvSpPr/>
          <p:nvPr/>
        </p:nvSpPr>
        <p:spPr>
          <a:xfrm>
            <a:off x="706874" y="5161121"/>
            <a:ext cx="13216652" cy="1946077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5" name="Text 10"/>
          <p:cNvSpPr/>
          <p:nvPr/>
        </p:nvSpPr>
        <p:spPr>
          <a:xfrm>
            <a:off x="911781" y="5314712"/>
            <a:ext cx="12806839" cy="1638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numbers = [1, 2, 3, 4];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sum = numbers.reduce(function(total, num) { 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total + num; 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}, 0);</a:t>
            </a:r>
            <a:endParaRPr lang="en-US" sz="160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console.log(sum); // 10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17113" y="7337703"/>
            <a:ext cx="1319617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цьому прикладі ми підсумовуємо всі елементи масиву, починаючи з початкового значення 0.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03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while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2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Цикл while є основною конструкцією для повторення коду в JavaScript, що працює за певним принципом: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5077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Умова виконання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код доти, доки задана умова залишається істинною.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350776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598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Перевірка умови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Умова перевіряється перед кожною ітерацією циклу.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350776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598194"/>
            <a:ext cx="3180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використання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08861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i = 0; while (i &lt; 5) { console.log("Цикл while: " + i); i++; }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296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роботі з циклом while важливо забезпечити умову завершення, щоб уникнути нескінченного виконання.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97" y="520422"/>
            <a:ext cx="4720352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do...while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97" y="1488043"/>
            <a:ext cx="944047" cy="11328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7974" y="1676757"/>
            <a:ext cx="2696647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Гарантоване виконання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87974" y="2084903"/>
            <a:ext cx="120816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код хоча б один раз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97" y="2620923"/>
            <a:ext cx="944047" cy="1132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7974" y="2809637"/>
            <a:ext cx="2542699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Виконання блоку коду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87974" y="3217783"/>
            <a:ext cx="120816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Код всередині блоку виконується</a:t>
            </a:r>
            <a:endParaRPr lang="en-US" sz="14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97" y="3753802"/>
            <a:ext cx="944047" cy="11328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7974" y="3942517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Перевірка умови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87974" y="4350663"/>
            <a:ext cx="1208162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Умова перевіряється після виконання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660797" y="5099090"/>
            <a:ext cx="133088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 відміну від циклу while, цикл do...while завжди виконує свій блок коду принаймні один раз, незалежно від умови, і перевіряє її лише після виконання першої ітерації. Це корисно, коли потрібно гарантувати, що певний код буде виконано хоча б один раз.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60797" y="5915620"/>
            <a:ext cx="13308806" cy="1793438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4" name="Shape 9"/>
          <p:cNvSpPr/>
          <p:nvPr/>
        </p:nvSpPr>
        <p:spPr>
          <a:xfrm>
            <a:off x="651391" y="5915620"/>
            <a:ext cx="13327618" cy="1793438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5" name="Text 10"/>
          <p:cNvSpPr/>
          <p:nvPr/>
        </p:nvSpPr>
        <p:spPr>
          <a:xfrm>
            <a:off x="840105" y="6057186"/>
            <a:ext cx="12950190" cy="1510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j = 0;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 {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console.log(j);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j++;</a:t>
            </a:r>
            <a:endParaRPr lang="en-US" sz="1450" dirty="0"/>
          </a:p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 while (j &lt; 5);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350" y="553045"/>
            <a:ext cx="5017175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for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350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7663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Ініціалізація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350" y="2928223"/>
            <a:ext cx="3719155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Встановлення початкового значення лічильника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722495" y="1581388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327809" y="2494359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Умова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22495" y="2928223"/>
            <a:ext cx="371915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Перевірка умови продовження циклу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12363" y="4272677"/>
            <a:ext cx="3719155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317677" y="5185648"/>
            <a:ext cx="25085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Оновлення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712363" y="5619512"/>
            <a:ext cx="3719155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Зміна лічильника після кожної ітерації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2350" y="6166366"/>
            <a:ext cx="773930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Цикл for є найбільш компактним способом створення циклу з визначеною кількістю ітерацій. Він включає ініціалізацію, перевірку умови і оновлення змінних у кожній ітерації, все в одному рядку.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2350" y="7355443"/>
            <a:ext cx="773930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Приклад: for (let k = 0; k &lt; 5; k++) { console.log("Цикл for: " + k); }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009"/>
            <a:ext cx="60576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Цикли for...of та for...in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1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for...of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629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Використовується для ітерації по елементах масивів або інших ітеративних об'єктів, забезпечуючи зручний доступ до значень.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5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iterableArray = [10, 20, 30, 40, 50];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226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(let value of iterableArray)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896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{ console.log("Цикл for...of: " + value);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2566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681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Цикл for...in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26290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Ітерація по ключах об'єкта, що дозволяє працювати з усіма його властивостями.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object = {a: 1, b: 2, c: 3};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(let key in object) 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{ console.log("Цикл for...in: " + key + " = " + object[key]);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893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}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710" y="571738"/>
            <a:ext cx="9918383" cy="649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Підсумок: Масиви та Цикли в JavaScript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7710" y="1637228"/>
            <a:ext cx="13174980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 цій лекції ми розглянули основні концепції роботи з масивами та циклами в JavaScript, які є фундаментальними для програмування.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290643" y="2957632"/>
            <a:ext cx="259913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Структура масивів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27710" y="3407093"/>
            <a:ext cx="416206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Вкладені та багатовимірні масиви, доступ та зміна даних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1603" y="2536150"/>
            <a:ext cx="4227076" cy="42270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308765" y="3244810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740503" y="2957632"/>
            <a:ext cx="259913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Основні методи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9740503" y="3407093"/>
            <a:ext cx="4162187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Push(), pop(), shift(), unshift() для модифікації масивів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603" y="2536150"/>
            <a:ext cx="4227076" cy="42270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69856" y="3604498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9740503" y="5227082"/>
            <a:ext cx="259913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Ітераційні методи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9740503" y="5676543"/>
            <a:ext cx="4162187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Map(), filter(), reduce() для обробки даних масиву</a:t>
            </a:r>
            <a:endParaRPr lang="en-US" sz="16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603" y="2536150"/>
            <a:ext cx="4227076" cy="422707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10168" y="5665589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2290643" y="5227082"/>
            <a:ext cx="259913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Типи циклів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27710" y="5676543"/>
            <a:ext cx="4162068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While, do...while, for, for...of, for...in для контролю потоку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603" y="2536150"/>
            <a:ext cx="4227076" cy="422707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949077" y="5305901"/>
            <a:ext cx="3111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727710" y="6997065"/>
            <a:ext cx="13174980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знання є взаємопов'язаними та доповнюють одне одного, створюючи потужний інструментарій для ефективної роботи з даними. Вони будуть використовуватися як основа для розуміння більш складних концепцій у майбутніх лекціях.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071" y="3477578"/>
            <a:ext cx="541496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Вкладені масиви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071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974646" y="4695825"/>
            <a:ext cx="3454360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Що таке вкладені масиви?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74646" y="5164098"/>
            <a:ext cx="3793927" cy="1732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Масиви можуть містити інші масиви як свої елементи, утворюючи багатовимірні структури. Це зручно для представлення таблиць, матриць або складних даних.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5418296" y="4695825"/>
            <a:ext cx="3719632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вкладеного масиву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18296" y="5164098"/>
            <a:ext cx="379392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nestedArray = [[1, 2, 3], [4, 5, 6], [7, 8, 9]];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418296" y="5986939"/>
            <a:ext cx="3793927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console.log(nestedArray[0][1]); // Виведе: 2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9645372" y="4479250"/>
            <a:ext cx="4227076" cy="2980253"/>
          </a:xfrm>
          <a:prstGeom prst="roundRect">
            <a:avLst>
              <a:gd name="adj" fmla="val 1090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9861947" y="4695825"/>
            <a:ext cx="3226713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Практичне застосування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9861947" y="5164098"/>
            <a:ext cx="3793927" cy="2078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Вкладені масиви використовуються для зберігання даних у табличному форматі, створення матриць для математичних обчислень та моделювання складних структур даних.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443"/>
            <a:ext cx="6605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Доступ до даних масиву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8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Індексація з нуля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934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Елементи масиву доступні за індексами, починаючи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з нуля.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90298"/>
            <a:ext cx="3978116" cy="22315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32928" y="2728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 доступу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330934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Використовуйте квадратні дужки з індексом: array[2]. Приклад: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332928" y="423922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array = [10, 20, 30]; console.log(array[1]); // 20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2728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Довжина масиву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330934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Властивість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length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повертає кількість елементів у масиві, що дозволяє ітерувати через всі елементи.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Зміна даних масиву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26074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52888"/>
            <a:ext cx="3315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Присвоєння за індексом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4330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Елементи масиву змінюються шляхом присвоєння нового значення: array[1] = 50. Це оновлює дані без створення нового масиву.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зміни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array[2] = 35; // Змінює третій елемент на 35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319713"/>
            <a:ext cx="1134070" cy="20327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3231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Динамічне розширення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Масиви JavaScript розширюються автоматично при присвоєнні значення за індексом поза поточними межами.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49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278" y="3150394"/>
            <a:ext cx="8333423" cy="626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Доступ до багатовимірних масивів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303770" y="4077176"/>
            <a:ext cx="22860" cy="3506867"/>
          </a:xfrm>
          <a:prstGeom prst="roundRect">
            <a:avLst>
              <a:gd name="adj" fmla="val 131495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511469" y="4516517"/>
            <a:ext cx="601147" cy="22860"/>
          </a:xfrm>
          <a:prstGeom prst="roundRect">
            <a:avLst>
              <a:gd name="adj" fmla="val 131495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089755" y="4302562"/>
            <a:ext cx="450890" cy="45089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7164884" y="4340126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3242191" y="4277558"/>
            <a:ext cx="307109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Перший рівень індексації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01278" y="4710827"/>
            <a:ext cx="5612011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Перший індекс вказує на зовнішній масив, визначаючи, який вкладений масив буде використовуватися.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7785" y="5518428"/>
            <a:ext cx="601147" cy="22860"/>
          </a:xfrm>
          <a:prstGeom prst="roundRect">
            <a:avLst>
              <a:gd name="adj" fmla="val 131495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9755" y="5304473"/>
            <a:ext cx="450890" cy="45089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7164884" y="5342037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8317111" y="5279469"/>
            <a:ext cx="2980134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Другий рівень індексації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8317111" y="5712738"/>
            <a:ext cx="5612011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Другий індекс вказує на елемент у вибраному вкладеному масиві, дозволяючи отримати конкретне значення.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511469" y="6420207"/>
            <a:ext cx="601147" cy="22860"/>
          </a:xfrm>
          <a:prstGeom prst="roundRect">
            <a:avLst>
              <a:gd name="adj" fmla="val 131495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9755" y="6206252"/>
            <a:ext cx="450890" cy="450890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164884" y="6243816"/>
            <a:ext cx="300514" cy="375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3808333" y="6181249"/>
            <a:ext cx="2504956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доступу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1278" y="6614517"/>
            <a:ext cx="5612011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multiDimensionalArray = [[1, 2, 3], [4, 5, 6], [7, 8, 9]]; console.log(multiDimensionalArray[1][2]); // Виведе: 6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10298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Основні методи масивів: push() і pop()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push()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push() додає один або кілька елементів до кінця масиву і повертає нову довжину масиву.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fruits = ["яблуко", "банан"]; fruits.push("апельсин"); console.log(fruits); // ["яблуко", "банан", "апельсин"]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pop()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pop() видаляє останній елемент з масиву і повертає його.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fruits = ["яблуко", "банан", "апельсин"]; let lastFruit = fruits.pop(); console.log(lastFruit); // "апельсин" console.log(fruits); // ["яблуко", "банан"]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5021"/>
            <a:ext cx="110101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Основні методи масивів: shift() і unshift()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shift()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shift() видаляє перший елемент масиву, а решта елементів зсуваються на одну позицію вліво.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fruits = ["яблуко", "банан", "апельсин"]; let firstFruit = fruits.shift(); console.log(firstFruit); // "яблуко" console.log(fruits); // ["банан", "апельсин"]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35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unshift()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9319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unshift() додає один або кілька елементів на початок масиву, зсуваючи всі інші елементи вправо.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fruits = ["банан", "апельсин"]; fruits.unshift("яблуко"); console.log(fruits); // ["яблуко", "банан", "апельсин"]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945" y="584002"/>
            <a:ext cx="7738110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Ітераційні методи масивів: map()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2945" y="2140387"/>
            <a:ext cx="7738110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map() створює новий масив з результатами виклику заданої функції для кожного елемента масиву, не змінюючи оригінальний масив.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2945" y="3209687"/>
            <a:ext cx="313860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Трансформація елементів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2945" y="3724275"/>
            <a:ext cx="3624024" cy="160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map() застосовує функцію до кожного елемента масиву та створює новий масив з результатів, зберігаючи оригінальні дані незмінними.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824651" y="3209687"/>
            <a:ext cx="348067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Функція зворотного виклику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4824651" y="3724275"/>
            <a:ext cx="3624024" cy="160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Функція, яка передається методу map(), викликається для кожного елемента масиву з трьома аргументами: поточний елемент, індекс та сам масив.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2945" y="5737622"/>
            <a:ext cx="7738110" cy="1907977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0" name="Shape 7"/>
          <p:cNvSpPr/>
          <p:nvPr/>
        </p:nvSpPr>
        <p:spPr>
          <a:xfrm>
            <a:off x="692944" y="5737622"/>
            <a:ext cx="7758113" cy="1907977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1" name="Text 8"/>
          <p:cNvSpPr/>
          <p:nvPr/>
        </p:nvSpPr>
        <p:spPr>
          <a:xfrm>
            <a:off x="893683" y="5888236"/>
            <a:ext cx="7356634" cy="160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numbers = [1, 2, 3, 4];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doubled = numbers.map(function(num) { 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num * 2; 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console.log(doubled); // [2, 4, 6, 8]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79834"/>
            <a:ext cx="8459033" cy="658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Ітераційні методи масивів: filter()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7830" y="1660208"/>
            <a:ext cx="13154739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filter() створює новий масив з усіма елементами, які пройшли перевірку, задану у функції.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830" y="2234684"/>
            <a:ext cx="4384834" cy="8432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8571" y="3394115"/>
            <a:ext cx="273212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Фільтрація елементів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48571" y="3849886"/>
            <a:ext cx="3963352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Метод filter() перевіряє кожен елемент масиву і залишає тільки ті, що відповідають умові.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664" y="2234684"/>
            <a:ext cx="4384953" cy="84320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3405" y="339411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Функція-предикат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333405" y="3849886"/>
            <a:ext cx="3963472" cy="1349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Функція, яка передається методу filter(), повинна повертати булеве значення, що визначає, чи включати елемент у новий масив.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7617" y="2234684"/>
            <a:ext cx="4384953" cy="84320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8358" y="3394115"/>
            <a:ext cx="2635210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Новий масив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718358" y="3849886"/>
            <a:ext cx="3963472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 результат filter() повертає новий масив, не змінюючи оригінальний.</a:t>
            </a:r>
            <a:endParaRPr lang="en-US" sz="1650" dirty="0"/>
          </a:p>
        </p:txBody>
      </p:sp>
      <p:sp>
        <p:nvSpPr>
          <p:cNvPr id="13" name="Shape 8"/>
          <p:cNvSpPr/>
          <p:nvPr/>
        </p:nvSpPr>
        <p:spPr>
          <a:xfrm>
            <a:off x="737830" y="5647015"/>
            <a:ext cx="13154739" cy="2002750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4" name="Shape 9"/>
          <p:cNvSpPr/>
          <p:nvPr/>
        </p:nvSpPr>
        <p:spPr>
          <a:xfrm>
            <a:off x="727353" y="5647015"/>
            <a:ext cx="13175694" cy="2002750"/>
          </a:xfrm>
          <a:prstGeom prst="roundRect">
            <a:avLst>
              <a:gd name="adj" fmla="val 1579"/>
            </a:avLst>
          </a:prstGeom>
          <a:solidFill>
            <a:srgbClr val="4D1F00"/>
          </a:solidFill>
          <a:ln/>
        </p:spPr>
      </p:sp>
      <p:sp>
        <p:nvSpPr>
          <p:cNvPr id="15" name="Text 10"/>
          <p:cNvSpPr/>
          <p:nvPr/>
        </p:nvSpPr>
        <p:spPr>
          <a:xfrm>
            <a:off x="938093" y="5805130"/>
            <a:ext cx="12754213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numbers = [1, 2, 3, 4];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evenNumbers = numbers.filter(function(num) { 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num % 2 === 0; 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});</a:t>
            </a:r>
            <a:endParaRPr lang="en-US" sz="16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highlight>
                  <a:srgbClr val="4D1F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console.log(evenNumbers); // [2, 4]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2025-03-17T16:29:32Z</dcterms:created>
  <dcterms:modified xsi:type="dcterms:W3CDTF">2025-03-17T16:29:32Z</dcterms:modified>
</cp:coreProperties>
</file>